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3" r:id="rId47"/>
    <p:sldId id="344" r:id="rId48"/>
    <p:sldId id="345" r:id="rId49"/>
    <p:sldId id="346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7" r:id="rId92"/>
    <p:sldId id="348" r:id="rId93"/>
    <p:sldId id="349" r:id="rId94"/>
    <p:sldId id="350" r:id="rId95"/>
    <p:sldId id="351" r:id="rId96"/>
    <p:sldId id="342" r:id="rId9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1884" autoAdjust="0"/>
  </p:normalViewPr>
  <p:slideViewPr>
    <p:cSldViewPr snapToGrid="0">
      <p:cViewPr varScale="1">
        <p:scale>
          <a:sx n="95" d="100"/>
          <a:sy n="95" d="100"/>
        </p:scale>
        <p:origin x="21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C7BB6-6A1C-478E-B3D7-FD17EF99AD1B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8B3F2-EE6A-4D2B-9213-524B580C64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09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650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86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56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658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20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721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6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253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922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101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13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031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184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275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083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262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300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122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347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207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321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64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892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24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98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55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04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495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814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02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197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46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08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4542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2612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727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701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42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643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162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839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4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262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66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3993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841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1202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7094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327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3547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2500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402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906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0753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551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8188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5979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2752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7657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568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756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3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8B3F2-EE6A-4D2B-9213-524B580C649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062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0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4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73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29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557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22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37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50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66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87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64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09C80-8315-4DDC-B61D-D4C1BE8FE84F}" type="datetimeFigureOut">
              <a:rPr lang="ru-RU" smtClean="0"/>
              <a:t>06.10.2023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3446C-21D4-4672-AB47-83F3ECBFB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02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224"/>
            <a:ext cx="9144000" cy="38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776"/>
            <a:ext cx="9144000" cy="48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5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0763"/>
            <a:ext cx="9144000" cy="48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90970"/>
            <a:ext cx="9144000" cy="48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8614"/>
            <a:ext cx="91440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3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9118"/>
            <a:ext cx="9144000" cy="49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4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244"/>
            <a:ext cx="9144000" cy="48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5682"/>
            <a:ext cx="9144000" cy="48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3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5249"/>
            <a:ext cx="9144000" cy="47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0953"/>
            <a:ext cx="9144000" cy="47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4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5489"/>
            <a:ext cx="9144000" cy="49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8480"/>
            <a:ext cx="9144000" cy="45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4105"/>
            <a:ext cx="9144000" cy="48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0804"/>
            <a:ext cx="9144000" cy="53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9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1624"/>
            <a:ext cx="9144000" cy="49407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78" y="5610618"/>
            <a:ext cx="3020574" cy="1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3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2240"/>
            <a:ext cx="9144000" cy="48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606"/>
            <a:ext cx="9144000" cy="48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8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6578"/>
            <a:ext cx="9144000" cy="47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64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5173"/>
            <a:ext cx="9144000" cy="4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1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1461"/>
            <a:ext cx="9144000" cy="47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9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2267"/>
            <a:ext cx="9144000" cy="47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6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0217"/>
            <a:ext cx="9144000" cy="48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1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3362"/>
            <a:ext cx="9144000" cy="45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9915"/>
            <a:ext cx="9144000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6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3087"/>
            <a:ext cx="9144000" cy="47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6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7877"/>
            <a:ext cx="914400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02350"/>
            <a:ext cx="9144000" cy="49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8078"/>
            <a:ext cx="9144000" cy="48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4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98646"/>
            <a:ext cx="9144000" cy="4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49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5994"/>
            <a:ext cx="9144000" cy="48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6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1789"/>
            <a:ext cx="9144000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13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9915"/>
            <a:ext cx="9144000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4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690"/>
            <a:ext cx="9144000" cy="48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64285"/>
            <a:ext cx="9144000" cy="44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97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9641"/>
            <a:ext cx="9144000" cy="48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9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37556"/>
            <a:ext cx="9144000" cy="48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4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6773"/>
            <a:ext cx="9144000" cy="4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79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96021"/>
            <a:ext cx="9144000" cy="48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4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6721"/>
            <a:ext cx="9144000" cy="48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45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3414"/>
            <a:ext cx="9144000" cy="47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31615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957427"/>
            <a:ext cx="9144000" cy="24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9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6"/>
            <a:ext cx="9144000" cy="32528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7863"/>
            <a:ext cx="9144000" cy="24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25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54"/>
            <a:ext cx="9144000" cy="2476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9246"/>
            <a:ext cx="9144000" cy="43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5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82036"/>
            <a:ext cx="9144000" cy="48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3770"/>
            <a:ext cx="9144000" cy="48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31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0147"/>
            <a:ext cx="9144000" cy="48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5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1263"/>
            <a:ext cx="9144000" cy="42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12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1848"/>
            <a:ext cx="9144000" cy="44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7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3285"/>
            <a:ext cx="9144000" cy="47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58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2878"/>
            <a:ext cx="9144000" cy="4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3089"/>
            <a:ext cx="9144000" cy="4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88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0199"/>
            <a:ext cx="9144000" cy="48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75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6772"/>
            <a:ext cx="9144000" cy="4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93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3359"/>
            <a:ext cx="9144000" cy="48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9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0753"/>
            <a:ext cx="9144000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6923"/>
            <a:ext cx="9144000" cy="48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2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0449"/>
            <a:ext cx="9144000" cy="48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4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59721"/>
            <a:ext cx="9144000" cy="484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32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2021"/>
            <a:ext cx="9144000" cy="48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01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5480"/>
            <a:ext cx="9144000" cy="48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97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3084"/>
            <a:ext cx="9144000" cy="48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24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0630"/>
            <a:ext cx="9144000" cy="47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97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0965"/>
            <a:ext cx="9144000" cy="48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21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4665"/>
            <a:ext cx="9144000" cy="48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98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2061"/>
            <a:ext cx="9144000" cy="485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82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599"/>
            <a:ext cx="9144000" cy="4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9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3441"/>
            <a:ext cx="9144000" cy="48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6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24157"/>
            <a:ext cx="9144000" cy="48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66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0184"/>
            <a:ext cx="9144000" cy="48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4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9118"/>
            <a:ext cx="9144000" cy="49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96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4665"/>
            <a:ext cx="9144000" cy="48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0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5174"/>
            <a:ext cx="9144000" cy="4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64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99108"/>
            <a:ext cx="9144000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70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3142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666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9131"/>
            <a:ext cx="9144000" cy="4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7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1756"/>
            <a:ext cx="9144000" cy="48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74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6509"/>
            <a:ext cx="9144000" cy="48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9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12581"/>
            <a:ext cx="9144000" cy="48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92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6269"/>
            <a:ext cx="9144000" cy="47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48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9905"/>
            <a:ext cx="9144000" cy="48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40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7008"/>
            <a:ext cx="9144000" cy="48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8097"/>
            <a:ext cx="9144000" cy="48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340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0455"/>
            <a:ext cx="9144000" cy="47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1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87667"/>
            <a:ext cx="9144000" cy="48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09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0449"/>
            <a:ext cx="9144000" cy="48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8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8343"/>
            <a:ext cx="9144000" cy="48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83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51485"/>
            <a:ext cx="9144000" cy="48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11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72544"/>
            <a:ext cx="9144000" cy="48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46051"/>
            <a:ext cx="9144000" cy="47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0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769812"/>
            <a:ext cx="9144000" cy="48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75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31934"/>
            <a:ext cx="9144000" cy="26561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3567700"/>
            <a:ext cx="9144000" cy="24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06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24722"/>
            <a:ext cx="9144000" cy="27030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2714"/>
            <a:ext cx="9144001" cy="26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2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018"/>
            <a:ext cx="9144000" cy="24873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57588"/>
            <a:ext cx="9144000" cy="2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53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7"/>
            <a:ext cx="9144000" cy="46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40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5"/>
            <a:ext cx="9144000" cy="33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299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9179"/>
            <a:ext cx="9144000" cy="47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935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63</Words>
  <Application>Microsoft Office PowerPoint</Application>
  <PresentationFormat>Экран (4:3)</PresentationFormat>
  <Paragraphs>63</Paragraphs>
  <Slides>96</Slides>
  <Notes>63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10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Метелев Александр Петрович</cp:lastModifiedBy>
  <cp:revision>35</cp:revision>
  <dcterms:created xsi:type="dcterms:W3CDTF">2022-02-05T09:11:14Z</dcterms:created>
  <dcterms:modified xsi:type="dcterms:W3CDTF">2023-10-06T08:24:20Z</dcterms:modified>
</cp:coreProperties>
</file>